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1" r:id="rId5"/>
    <p:sldId id="259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Sheet1!$B$2:$B$5</c:f>
              <c:numCache>
                <c:formatCode>0.00%</c:formatCode>
                <c:ptCount val="4"/>
                <c:pt idx="0">
                  <c:v>0.193</c:v>
                </c:pt>
                <c:pt idx="1">
                  <c:v>0.224</c:v>
                </c:pt>
                <c:pt idx="2">
                  <c:v>0.22700000000000001</c:v>
                </c:pt>
                <c:pt idx="3">
                  <c:v>0.245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5B-4321-A381-BC6212593D5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Sheet1!$C$2:$C$5</c:f>
              <c:numCache>
                <c:formatCode>0.00%</c:formatCode>
                <c:ptCount val="4"/>
                <c:pt idx="0">
                  <c:v>0.192</c:v>
                </c:pt>
                <c:pt idx="1">
                  <c:v>0.17599999999999999</c:v>
                </c:pt>
                <c:pt idx="2">
                  <c:v>0.17499999999999999</c:v>
                </c:pt>
                <c:pt idx="3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5B-4321-A381-BC6212593D5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III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Sheet1!$D$2:$D$5</c:f>
              <c:numCache>
                <c:formatCode>0.00%</c:formatCode>
                <c:ptCount val="4"/>
                <c:pt idx="0">
                  <c:v>0.23200000000000001</c:v>
                </c:pt>
                <c:pt idx="1">
                  <c:v>0.216</c:v>
                </c:pt>
                <c:pt idx="2">
                  <c:v>0.20599999999999999</c:v>
                </c:pt>
                <c:pt idx="3">
                  <c:v>0.182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5B-4321-A381-BC6212593D5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IV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Sheet1!$E$2:$E$5</c:f>
              <c:numCache>
                <c:formatCode>0.00%</c:formatCode>
                <c:ptCount val="4"/>
                <c:pt idx="0">
                  <c:v>0.28699999999999998</c:v>
                </c:pt>
                <c:pt idx="1">
                  <c:v>0.27200000000000002</c:v>
                </c:pt>
                <c:pt idx="2">
                  <c:v>0.25800000000000001</c:v>
                </c:pt>
                <c:pt idx="3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95B-4321-A381-BC6212593D57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უცნობი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Sheet1!$F$2:$F$5</c:f>
              <c:numCache>
                <c:formatCode>0.00%</c:formatCode>
                <c:ptCount val="4"/>
                <c:pt idx="0">
                  <c:v>9.5000000000000001E-2</c:v>
                </c:pt>
                <c:pt idx="1">
                  <c:v>0.112</c:v>
                </c:pt>
                <c:pt idx="2">
                  <c:v>0.13400000000000001</c:v>
                </c:pt>
                <c:pt idx="3">
                  <c:v>0.182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95B-4321-A381-BC6212593D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5344224"/>
        <c:axId val="325344552"/>
      </c:barChart>
      <c:catAx>
        <c:axId val="325344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5344552"/>
        <c:crosses val="autoZero"/>
        <c:auto val="1"/>
        <c:lblAlgn val="ctr"/>
        <c:lblOffset val="100"/>
        <c:noMultiLvlLbl val="0"/>
      </c:catAx>
      <c:valAx>
        <c:axId val="325344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5344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0058-ADC3-44EC-A6AA-374BBA93EBED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78A66-4496-43B1-961D-119E78748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477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0058-ADC3-44EC-A6AA-374BBA93EBED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78A66-4496-43B1-961D-119E78748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377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0058-ADC3-44EC-A6AA-374BBA93EBED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78A66-4496-43B1-961D-119E78748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629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0058-ADC3-44EC-A6AA-374BBA93EBED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78A66-4496-43B1-961D-119E78748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25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0058-ADC3-44EC-A6AA-374BBA93EBED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78A66-4496-43B1-961D-119E78748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0058-ADC3-44EC-A6AA-374BBA93EBED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78A66-4496-43B1-961D-119E78748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0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0058-ADC3-44EC-A6AA-374BBA93EBED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78A66-4496-43B1-961D-119E78748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7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0058-ADC3-44EC-A6AA-374BBA93EBED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78A66-4496-43B1-961D-119E78748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627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0058-ADC3-44EC-A6AA-374BBA93EBED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78A66-4496-43B1-961D-119E78748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18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0058-ADC3-44EC-A6AA-374BBA93EBED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78A66-4496-43B1-961D-119E78748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53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0058-ADC3-44EC-A6AA-374BBA93EBED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78A66-4496-43B1-961D-119E78748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32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10058-ADC3-44EC-A6AA-374BBA93EBED}" type="datetimeFigureOut">
              <a:rPr lang="en-US" smtClean="0"/>
              <a:t>23-Jul-20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78A66-4496-43B1-961D-119E78748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19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ავთვისებიანი ახალწარმონაქმნები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44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/>
              <a:t>კიბოთი</a:t>
            </a:r>
            <a:r>
              <a:rPr lang="ka-GE" b="1" dirty="0"/>
              <a:t> სიკვდილიანობის მაჩვენებელი 100000 </a:t>
            </a:r>
            <a:r>
              <a:rPr lang="ka-GE" b="1" dirty="0" smtClean="0"/>
              <a:t>მოსახლეზე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769" y="1898344"/>
            <a:ext cx="8647288" cy="4406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557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b="1" dirty="0"/>
              <a:t>ავთვისებიანი ახალწარმონაქმნები, ინციდენტობა 100000 მოსახლეზე</a:t>
            </a:r>
            <a:endParaRPr lang="en-US" sz="32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9048" y="1690688"/>
            <a:ext cx="8248352" cy="416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456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/>
              <a:t>კიბოს ასაკ-სპეციფიური ინციდენტობა (ორივე სქესი), საქართველო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857" y="2045140"/>
            <a:ext cx="9874735" cy="4401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246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 smtClean="0"/>
              <a:t>ავთვისებიანი </a:t>
            </a:r>
            <a:r>
              <a:rPr lang="ka-GE" sz="3200" dirty="0"/>
              <a:t>ახალწამონაქმნების ახალი შემთხვევების </a:t>
            </a:r>
            <a:r>
              <a:rPr lang="ka-GE" sz="3200" dirty="0" smtClean="0"/>
              <a:t>განაწილება სტადიების </a:t>
            </a:r>
            <a:r>
              <a:rPr lang="ka-GE" sz="3200" dirty="0"/>
              <a:t>მიხედვით (%), საქართველო 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44050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5098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600" dirty="0"/>
              <a:t>კ</a:t>
            </a:r>
            <a:r>
              <a:rPr lang="ka-GE" sz="3600" dirty="0" smtClean="0"/>
              <a:t>იბოს </a:t>
            </a:r>
            <a:r>
              <a:rPr lang="ka-GE" sz="3600" dirty="0"/>
              <a:t>სკრინინგით მოცვის მაჩვენებლები კიბოს ლოკალიზაციის მიხედვით, საქართველო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2313215"/>
            <a:ext cx="10770801" cy="3499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465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39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Sylfaen</vt:lpstr>
      <vt:lpstr>Office Theme</vt:lpstr>
      <vt:lpstr>ავთვისებიანი ახალწარმონაქმნები</vt:lpstr>
      <vt:lpstr>კიბოთი სიკვდილიანობის მაჩვენებელი 100000 მოსახლეზე</vt:lpstr>
      <vt:lpstr>ავთვისებიანი ახალწარმონაქმნები, ინციდენტობა 100000 მოსახლეზე</vt:lpstr>
      <vt:lpstr>კიბოს ასაკ-სპეციფიური ინციდენტობა (ორივე სქესი), საქართველო</vt:lpstr>
      <vt:lpstr>ავთვისებიანი ახალწამონაქმნების ახალი შემთხვევების განაწილება სტადიების მიხედვით (%), საქართველო </vt:lpstr>
      <vt:lpstr>კიბოს სკრინინგით მოცვის მაჩვენებლები კიბოს ლოკალიზაციის მიხედვით, საქართველო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ავთვისებიანი ახალწარმონაქმნები</dc:title>
  <dc:creator>Ketevan Goginashvili</dc:creator>
  <cp:lastModifiedBy>Ketevan Goginashvili</cp:lastModifiedBy>
  <cp:revision>2</cp:revision>
  <dcterms:created xsi:type="dcterms:W3CDTF">2020-07-23T15:57:41Z</dcterms:created>
  <dcterms:modified xsi:type="dcterms:W3CDTF">2020-07-23T16:01:23Z</dcterms:modified>
</cp:coreProperties>
</file>